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256" r:id="rId51"/>
    <p:sldId id="289" r:id="rId52"/>
    <p:sldId id="314" r:id="rId53"/>
    <p:sldId id="279" r:id="rId54"/>
    <p:sldId id="307" r:id="rId55"/>
    <p:sldId id="297" r:id="rId56"/>
    <p:sldId id="304" r:id="rId57"/>
    <p:sldId id="302" r:id="rId58"/>
    <p:sldId id="303" r:id="rId59"/>
    <p:sldId id="315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7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9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4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8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5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6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2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3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4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5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6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4B0D213-AFAF-924A-A66F-CE91C8FA4694}"/>
              </a:ext>
            </a:extLst>
          </p:cNvPr>
          <p:cNvSpPr txBox="1"/>
          <p:nvPr/>
        </p:nvSpPr>
        <p:spPr>
          <a:xfrm>
            <a:off x="73919" y="64701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0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lab_vid.png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flatvslope.png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1017</Words>
  <Application>Microsoft Macintosh PowerPoint</Application>
  <PresentationFormat>Widescreen</PresentationFormat>
  <Paragraphs>295</Paragraphs>
  <Slides>60</Slides>
  <Notes>0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Equation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149</cp:revision>
  <dcterms:created xsi:type="dcterms:W3CDTF">2019-02-05T18:26:05Z</dcterms:created>
  <dcterms:modified xsi:type="dcterms:W3CDTF">2019-02-13T18:36:23Z</dcterms:modified>
</cp:coreProperties>
</file>